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5"/>
  </p:notesMasterIdLst>
  <p:sldIdLst>
    <p:sldId id="256" r:id="rId2"/>
    <p:sldId id="403" r:id="rId3"/>
    <p:sldId id="723" r:id="rId4"/>
    <p:sldId id="779" r:id="rId5"/>
    <p:sldId id="716" r:id="rId6"/>
    <p:sldId id="821" r:id="rId7"/>
    <p:sldId id="822" r:id="rId8"/>
    <p:sldId id="823" r:id="rId9"/>
    <p:sldId id="689" r:id="rId10"/>
    <p:sldId id="708" r:id="rId11"/>
    <p:sldId id="773" r:id="rId12"/>
    <p:sldId id="690" r:id="rId13"/>
    <p:sldId id="717" r:id="rId14"/>
    <p:sldId id="748" r:id="rId15"/>
    <p:sldId id="749" r:id="rId16"/>
    <p:sldId id="715" r:id="rId17"/>
    <p:sldId id="755" r:id="rId18"/>
    <p:sldId id="753" r:id="rId19"/>
    <p:sldId id="828" r:id="rId20"/>
    <p:sldId id="827" r:id="rId21"/>
    <p:sldId id="830" r:id="rId22"/>
    <p:sldId id="721" r:id="rId23"/>
    <p:sldId id="756" r:id="rId24"/>
    <p:sldId id="757" r:id="rId25"/>
    <p:sldId id="831" r:id="rId26"/>
    <p:sldId id="758" r:id="rId27"/>
    <p:sldId id="706" r:id="rId28"/>
    <p:sldId id="759" r:id="rId29"/>
    <p:sldId id="761" r:id="rId30"/>
    <p:sldId id="764" r:id="rId31"/>
    <p:sldId id="765" r:id="rId32"/>
    <p:sldId id="763" r:id="rId33"/>
    <p:sldId id="701" r:id="rId34"/>
    <p:sldId id="704" r:id="rId35"/>
    <p:sldId id="707" r:id="rId36"/>
    <p:sldId id="698" r:id="rId37"/>
    <p:sldId id="712" r:id="rId38"/>
    <p:sldId id="722" r:id="rId39"/>
    <p:sldId id="772" r:id="rId40"/>
    <p:sldId id="775" r:id="rId41"/>
    <p:sldId id="767" r:id="rId42"/>
    <p:sldId id="768" r:id="rId43"/>
    <p:sldId id="776" r:id="rId44"/>
    <p:sldId id="769" r:id="rId45"/>
    <p:sldId id="766" r:id="rId46"/>
    <p:sldId id="790" r:id="rId47"/>
    <p:sldId id="791" r:id="rId48"/>
    <p:sldId id="751" r:id="rId49"/>
    <p:sldId id="710" r:id="rId50"/>
    <p:sldId id="777" r:id="rId51"/>
    <p:sldId id="778" r:id="rId52"/>
    <p:sldId id="792" r:id="rId53"/>
    <p:sldId id="731" r:id="rId54"/>
    <p:sldId id="783" r:id="rId55"/>
    <p:sldId id="782" r:id="rId56"/>
    <p:sldId id="785" r:id="rId57"/>
    <p:sldId id="784" r:id="rId58"/>
    <p:sldId id="786" r:id="rId59"/>
    <p:sldId id="744" r:id="rId60"/>
    <p:sldId id="787" r:id="rId61"/>
    <p:sldId id="788" r:id="rId62"/>
    <p:sldId id="793" r:id="rId63"/>
    <p:sldId id="794" r:id="rId64"/>
    <p:sldId id="789" r:id="rId65"/>
    <p:sldId id="702" r:id="rId66"/>
    <p:sldId id="713" r:id="rId67"/>
    <p:sldId id="734" r:id="rId68"/>
    <p:sldId id="736" r:id="rId69"/>
    <p:sldId id="735" r:id="rId70"/>
    <p:sldId id="747" r:id="rId71"/>
    <p:sldId id="818" r:id="rId72"/>
    <p:sldId id="746" r:id="rId73"/>
    <p:sldId id="801" r:id="rId74"/>
    <p:sldId id="802" r:id="rId75"/>
    <p:sldId id="803" r:id="rId76"/>
    <p:sldId id="804" r:id="rId77"/>
    <p:sldId id="812" r:id="rId78"/>
    <p:sldId id="811" r:id="rId79"/>
    <p:sldId id="810" r:id="rId80"/>
    <p:sldId id="809" r:id="rId81"/>
    <p:sldId id="807" r:id="rId82"/>
    <p:sldId id="813" r:id="rId83"/>
    <p:sldId id="814" r:id="rId84"/>
    <p:sldId id="815" r:id="rId85"/>
    <p:sldId id="824" r:id="rId86"/>
    <p:sldId id="819" r:id="rId87"/>
    <p:sldId id="820" r:id="rId88"/>
    <p:sldId id="742" r:id="rId89"/>
    <p:sldId id="816" r:id="rId90"/>
    <p:sldId id="817" r:id="rId91"/>
    <p:sldId id="832" r:id="rId92"/>
    <p:sldId id="798" r:id="rId93"/>
    <p:sldId id="796" r:id="rId9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79"/>
            <p14:sldId id="716"/>
            <p14:sldId id="821"/>
            <p14:sldId id="822"/>
            <p14:sldId id="823"/>
            <p14:sldId id="689"/>
            <p14:sldId id="708"/>
            <p14:sldId id="773"/>
            <p14:sldId id="690"/>
            <p14:sldId id="717"/>
            <p14:sldId id="748"/>
            <p14:sldId id="749"/>
            <p14:sldId id="715"/>
            <p14:sldId id="755"/>
            <p14:sldId id="753"/>
            <p14:sldId id="828"/>
            <p14:sldId id="827"/>
            <p14:sldId id="830"/>
            <p14:sldId id="721"/>
            <p14:sldId id="756"/>
            <p14:sldId id="757"/>
            <p14:sldId id="831"/>
            <p14:sldId id="758"/>
            <p14:sldId id="706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89"/>
            <p14:sldId id="702"/>
            <p14:sldId id="713"/>
            <p14:sldId id="734"/>
            <p14:sldId id="736"/>
            <p14:sldId id="735"/>
            <p14:sldId id="747"/>
            <p14:sldId id="818"/>
            <p14:sldId id="746"/>
            <p14:sldId id="801"/>
            <p14:sldId id="802"/>
            <p14:sldId id="803"/>
            <p14:sldId id="804"/>
            <p14:sldId id="812"/>
            <p14:sldId id="811"/>
            <p14:sldId id="810"/>
            <p14:sldId id="809"/>
            <p14:sldId id="807"/>
            <p14:sldId id="813"/>
            <p14:sldId id="814"/>
            <p14:sldId id="815"/>
            <p14:sldId id="824"/>
            <p14:sldId id="819"/>
            <p14:sldId id="820"/>
            <p14:sldId id="742"/>
            <p14:sldId id="816"/>
            <p14:sldId id="817"/>
            <p14:sldId id="832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36544F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2"/>
    <p:restoredTop sz="96911" autoAdjust="0"/>
  </p:normalViewPr>
  <p:slideViewPr>
    <p:cSldViewPr snapToGrid="0" snapToObjects="1">
      <p:cViewPr varScale="1">
        <p:scale>
          <a:sx n="154" d="100"/>
          <a:sy n="154" d="100"/>
        </p:scale>
        <p:origin x="1416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4DE5DE-A1E4-7C4E-A8D6-25337D025FB7}"/>
              </a:ext>
            </a:extLst>
          </p:cNvPr>
          <p:cNvSpPr/>
          <p:nvPr/>
        </p:nvSpPr>
        <p:spPr>
          <a:xfrm>
            <a:off x="5652654" y="269289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2701634" y="564986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3524597" y="3773550"/>
            <a:ext cx="706498" cy="27474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Aktionen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Properties (Durchreichen)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-1476317" y="1991460"/>
            <a:ext cx="1068993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5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externem State Management (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Mobx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2574273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62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dirty="0" err="1">
                <a:solidFill>
                  <a:srgbClr val="36544F"/>
                </a:solidFill>
              </a:rPr>
              <a:t>Context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6252932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EC5DA-84D6-E544-9D4C-FF50A889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087" y="2449437"/>
            <a:ext cx="3251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{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Verfügung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Verfügung</a:t>
            </a:r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697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3170638" y="2304880"/>
            <a:ext cx="6532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65E9ED-2036-314B-B3B4-158D4A378CD4}"/>
              </a:ext>
            </a:extLst>
          </p:cNvPr>
          <p:cNvSpPr/>
          <p:nvPr/>
        </p:nvSpPr>
        <p:spPr>
          <a:xfrm>
            <a:off x="1056502" y="3921136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0C236F1-0DD2-F24A-A7B3-AC949C1ADA12}"/>
              </a:ext>
            </a:extLst>
          </p:cNvPr>
          <p:cNvCxnSpPr>
            <a:cxnSpLocks/>
          </p:cNvCxnSpPr>
          <p:nvPr/>
        </p:nvCxnSpPr>
        <p:spPr>
          <a:xfrm>
            <a:off x="3093059" y="4118953"/>
            <a:ext cx="87464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2CA3D75-CA50-CE47-B81F-0D8C853EC04E}"/>
              </a:ext>
            </a:extLst>
          </p:cNvPr>
          <p:cNvCxnSpPr>
            <a:cxnSpLocks/>
          </p:cNvCxnSpPr>
          <p:nvPr/>
        </p:nvCxnSpPr>
        <p:spPr>
          <a:xfrm flipV="1">
            <a:off x="3967701" y="3748786"/>
            <a:ext cx="0" cy="8005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FA9ACF5-731F-3B46-931C-E78761E4E490}"/>
              </a:ext>
            </a:extLst>
          </p:cNvPr>
          <p:cNvCxnSpPr>
            <a:cxnSpLocks/>
          </p:cNvCxnSpPr>
          <p:nvPr/>
        </p:nvCxnSpPr>
        <p:spPr>
          <a:xfrm>
            <a:off x="3967701" y="4549330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EF20A48-83E5-6C46-999E-A742D2E89EC1}"/>
              </a:ext>
            </a:extLst>
          </p:cNvPr>
          <p:cNvCxnSpPr>
            <a:cxnSpLocks/>
          </p:cNvCxnSpPr>
          <p:nvPr/>
        </p:nvCxnSpPr>
        <p:spPr>
          <a:xfrm>
            <a:off x="3967701" y="374878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Über ein Property wird einer Komponente ein Callback übergeben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Dieses Callback liefert aber keine Daten, sondern rendert eine Komponente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770147" y="19386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/>
              <a:t>Callback wird als </a:t>
            </a:r>
            <a:r>
              <a:rPr lang="de-DE" dirty="0" err="1">
                <a:solidFill>
                  <a:srgbClr val="9E60B8"/>
                </a:solidFill>
              </a:rPr>
              <a:t>Children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1099018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33CE251-E9A9-E64F-8047-03C2519B556B}"/>
              </a:ext>
            </a:extLst>
          </p:cNvPr>
          <p:cNvSpPr/>
          <p:nvPr/>
        </p:nvSpPr>
        <p:spPr>
          <a:xfrm>
            <a:off x="92702" y="4283633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99E298-B313-9F4E-9ACF-AB42883D1A3E}"/>
              </a:ext>
            </a:extLst>
          </p:cNvPr>
          <p:cNvCxnSpPr>
            <a:cxnSpLocks/>
          </p:cNvCxnSpPr>
          <p:nvPr/>
        </p:nvCxnSpPr>
        <p:spPr>
          <a:xfrm>
            <a:off x="2042764" y="4476763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4E688D9-4DD5-A14D-8ED9-664020D4A35F}"/>
              </a:ext>
            </a:extLst>
          </p:cNvPr>
          <p:cNvCxnSpPr>
            <a:cxnSpLocks/>
          </p:cNvCxnSpPr>
          <p:nvPr/>
        </p:nvCxnSpPr>
        <p:spPr>
          <a:xfrm flipV="1">
            <a:off x="2234312" y="3915764"/>
            <a:ext cx="0" cy="12935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69F6DCF-CCFD-3742-86CB-2B2A23AC2D9D}"/>
              </a:ext>
            </a:extLst>
          </p:cNvPr>
          <p:cNvCxnSpPr>
            <a:cxnSpLocks/>
          </p:cNvCxnSpPr>
          <p:nvPr/>
        </p:nvCxnSpPr>
        <p:spPr>
          <a:xfrm>
            <a:off x="2234312" y="5209289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916E22E-2D83-7A4C-8029-6977A166A1C6}"/>
              </a:ext>
            </a:extLst>
          </p:cNvPr>
          <p:cNvCxnSpPr>
            <a:cxnSpLocks/>
          </p:cNvCxnSpPr>
          <p:nvPr/>
        </p:nvCxnSpPr>
        <p:spPr>
          <a:xfrm>
            <a:off x="2234312" y="3915763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593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={()=&gt;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36946" y="2432593"/>
            <a:ext cx="9996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r>
              <a:rPr lang="de-DE" b="0" dirty="0">
                <a:solidFill>
                  <a:srgbClr val="36544F"/>
                </a:solidFill>
              </a:rPr>
              <a:t>Vor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16.7 nicht / nur schwer möglich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r>
              <a:rPr lang="de-DE" dirty="0"/>
              <a:t> [16.7-alpha]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...geladene Logs hier anzeigen...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BC1F7E-3B5B-8B4C-A520-AE67BEEA66B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70672CC-DD1F-3F4D-B4A0-80A187E5D489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44D85F-F094-EB48-9429-BB7C1E25397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B532FB-20C5-D44B-BB81-BD2E219EC94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0307F8-1526-7E4D-892C-F9AFD932B6C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3527D8-962B-724F-908B-F1BEE36D39F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8B160-ACEA-B744-9178-A580235B3964}"/>
              </a:ext>
            </a:extLst>
          </p:cNvPr>
          <p:cNvSpPr/>
          <p:nvPr/>
        </p:nvSpPr>
        <p:spPr>
          <a:xfrm>
            <a:off x="4882881" y="4147743"/>
            <a:ext cx="3261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"Trick", um zu warten, bis der Browser ein Image geladen hat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52CA389-E9B4-BC45-BC4B-645FCF414CF9}"/>
              </a:ext>
            </a:extLst>
          </p:cNvPr>
          <p:cNvCxnSpPr>
            <a:cxnSpLocks/>
          </p:cNvCxnSpPr>
          <p:nvPr/>
        </p:nvCxnSpPr>
        <p:spPr>
          <a:xfrm>
            <a:off x="4601662" y="4425026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F0E7A2-EBFB-034B-8DA4-D07D7103DA6F}"/>
              </a:ext>
            </a:extLst>
          </p:cNvPr>
          <p:cNvCxnSpPr>
            <a:cxnSpLocks/>
          </p:cNvCxnSpPr>
          <p:nvPr/>
        </p:nvCxnSpPr>
        <p:spPr>
          <a:xfrm flipV="1">
            <a:off x="4604153" y="4013656"/>
            <a:ext cx="8815" cy="85295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A843419-818F-044A-9A0A-CFBCC055653B}"/>
              </a:ext>
            </a:extLst>
          </p:cNvPr>
          <p:cNvCxnSpPr>
            <a:cxnSpLocks/>
          </p:cNvCxnSpPr>
          <p:nvPr/>
        </p:nvCxnSpPr>
        <p:spPr>
          <a:xfrm>
            <a:off x="4421419" y="4866607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FB7223C-EA83-0F40-BDE4-D57554A6ABAE}"/>
              </a:ext>
            </a:extLst>
          </p:cNvPr>
          <p:cNvCxnSpPr>
            <a:cxnSpLocks/>
          </p:cNvCxnSpPr>
          <p:nvPr/>
        </p:nvCxnSpPr>
        <p:spPr>
          <a:xfrm>
            <a:off x="4430207" y="401365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7DE15D-1549-A642-BF6A-2696EA72535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F5E30E-B1FC-9F46-82C8-E4A705E48C75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16"/>
          <a:stretch/>
        </p:blipFill>
        <p:spPr>
          <a:xfrm>
            <a:off x="602996" y="2052103"/>
            <a:ext cx="8864600" cy="128407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FADBF-4D80-5A4E-99B3-D9B2A562EC5A}"/>
              </a:ext>
            </a:extLst>
          </p:cNvPr>
          <p:cNvSpPr/>
          <p:nvPr/>
        </p:nvSpPr>
        <p:spPr>
          <a:xfrm>
            <a:off x="6047246" y="2920998"/>
            <a:ext cx="3255758" cy="38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b="0" dirty="0"/>
              <a:t>-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512467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66912-B50E-5B4D-B47C-3EBFA657FBFA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2F41C1-5CB1-2246-9ADF-7C8253F57BB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9A4E0A5-4FD0-1B48-AE6F-CCB19F8E227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8CA94D-7CC0-624F-85FA-F15BB46B356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D4CC66-64BB-6642-A672-C371C85DBB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E59A49-65AD-0E49-AB6A-EA20D21003E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4D25BC-5CB4-8D4D-92CA-3A61A3DF028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6C201D-7E8D-524D-88D6-92D340370AD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6772677-C110-AF4D-B556-A67D87CF8A3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F2C04C06-C782-A14B-BF47-6B6FA0DE8F5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F34928A-E273-A440-A1E7-842441EBD6F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153F2B-D4A3-474D-B8A5-08ACA4C81AE2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1D9C6-941C-534C-B07D-6C6AE771641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06C056-5689-8943-B6EE-F5D008557EC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9155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E10CC6E-885C-D74F-93DD-0038EB5CA39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716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CA963B-4DF5-124F-BB03-7F3239270DD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4627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72EADB-0C3D-7047-8E4C-020B1FDE318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A962C6-FF80-824F-8C91-27DA2FD2093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Grundlage für asynchrones Rendern (jetzt: </a:t>
            </a:r>
            <a:r>
              <a:rPr lang="de-DE" dirty="0" err="1"/>
              <a:t>Concurrent</a:t>
            </a:r>
            <a:r>
              <a:rPr lang="de-DE" dirty="0"/>
              <a:t> Rendering)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860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D9BF33-6415-634C-BB08-E4B41686D4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4589</Words>
  <Application>Microsoft Macintosh PowerPoint</Application>
  <PresentationFormat>A4-Papier (210 x 297 mm)</PresentationFormat>
  <Paragraphs>1036</Paragraphs>
  <Slides>93</Slides>
  <Notes>2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6" baseType="lpstr">
      <vt:lpstr>Arial</vt:lpstr>
      <vt:lpstr>Calibri</vt:lpstr>
      <vt:lpstr>Calibri Light</vt:lpstr>
      <vt:lpstr>Montserrat</vt:lpstr>
      <vt:lpstr>Source Code Pro</vt:lpstr>
      <vt:lpstr>Source Code Pro ExtraLight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React 16.x</vt:lpstr>
      <vt:lpstr>Alles neu?</vt:lpstr>
      <vt:lpstr>React 2018</vt:lpstr>
      <vt:lpstr>Zum vergleich... </vt:lpstr>
      <vt:lpstr>Zum vergleich... </vt:lpstr>
      <vt:lpstr>Hintergrund: React Fiber</vt:lpstr>
      <vt:lpstr>Hintergrund: React Fiber</vt:lpstr>
      <vt:lpstr>Ein Beispiel...</vt:lpstr>
      <vt:lpstr>JSX Erweiterungen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822</cp:revision>
  <cp:lastPrinted>2018-11-06T10:51:55Z</cp:lastPrinted>
  <dcterms:created xsi:type="dcterms:W3CDTF">2016-03-28T15:59:53Z</dcterms:created>
  <dcterms:modified xsi:type="dcterms:W3CDTF">2018-11-07T06:49:40Z</dcterms:modified>
</cp:coreProperties>
</file>